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295424-12D2-4DC7-A639-819327E7DD3A}" type="datetimeFigureOut">
              <a:rPr lang="es-CL" smtClean="0"/>
              <a:t>08-12-2016</a:t>
            </a:fld>
            <a:endParaRPr lang="es-CL"/>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CL"/>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2324377A-1B7E-44FE-B43E-53514DAC8F1B}"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324377A-1B7E-44FE-B43E-53514DAC8F1B}"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0A295424-12D2-4DC7-A639-819327E7DD3A}" type="datetimeFigureOut">
              <a:rPr lang="es-CL" smtClean="0"/>
              <a:t>08-12-2016</a:t>
            </a:fld>
            <a:endParaRPr lang="es-CL"/>
          </a:p>
        </p:txBody>
      </p:sp>
      <p:sp>
        <p:nvSpPr>
          <p:cNvPr id="5" name="4 Marcador de pie de página"/>
          <p:cNvSpPr>
            <a:spLocks noGrp="1"/>
          </p:cNvSpPr>
          <p:nvPr>
            <p:ph type="ftr" sz="quarter" idx="11"/>
          </p:nvPr>
        </p:nvSpPr>
        <p:spPr>
          <a:xfrm>
            <a:off x="457201" y="6248207"/>
            <a:ext cx="5573483" cy="365125"/>
          </a:xfrm>
        </p:spPr>
        <p:txBody>
          <a:bodyPr/>
          <a:lstStyle/>
          <a:p>
            <a:endParaRPr lang="es-CL"/>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2324377A-1B7E-44FE-B43E-53514DAC8F1B}"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2324377A-1B7E-44FE-B43E-53514DAC8F1B}" type="slidenum">
              <a:rPr lang="es-CL" smtClean="0"/>
              <a:t>‹Nº›</a:t>
            </a:fld>
            <a:endParaRPr lang="es-CL"/>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24377A-1B7E-44FE-B43E-53514DAC8F1B}" type="slidenum">
              <a:rPr lang="es-CL" smtClean="0"/>
              <a:t>‹Nº›</a:t>
            </a:fld>
            <a:endParaRPr lang="es-CL"/>
          </a:p>
        </p:txBody>
      </p:sp>
      <p:sp>
        <p:nvSpPr>
          <p:cNvPr id="14" name="13 Marcador de pie de página"/>
          <p:cNvSpPr>
            <a:spLocks noGrp="1"/>
          </p:cNvSpPr>
          <p:nvPr>
            <p:ph type="ftr" sz="quarter" idx="12"/>
          </p:nvPr>
        </p:nvSpPr>
        <p:spPr/>
        <p:txBody>
          <a:bodyPr/>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0A295424-12D2-4DC7-A639-819327E7DD3A}" type="datetimeFigureOut">
              <a:rPr lang="es-CL" smtClean="0"/>
              <a:t>08-12-2016</a:t>
            </a:fld>
            <a:endParaRPr lang="es-CL"/>
          </a:p>
        </p:txBody>
      </p:sp>
      <p:sp>
        <p:nvSpPr>
          <p:cNvPr id="10" name="9 Marcador de número de diapositiva"/>
          <p:cNvSpPr>
            <a:spLocks noGrp="1"/>
          </p:cNvSpPr>
          <p:nvPr>
            <p:ph type="sldNum" sz="quarter" idx="16"/>
          </p:nvPr>
        </p:nvSpPr>
        <p:spPr/>
        <p:txBody>
          <a:bodyPr rtlCol="0"/>
          <a:lstStyle/>
          <a:p>
            <a:fld id="{2324377A-1B7E-44FE-B43E-53514DAC8F1B}" type="slidenum">
              <a:rPr lang="es-CL" smtClean="0"/>
              <a:t>‹Nº›</a:t>
            </a:fld>
            <a:endParaRPr lang="es-CL"/>
          </a:p>
        </p:txBody>
      </p:sp>
      <p:sp>
        <p:nvSpPr>
          <p:cNvPr id="12" name="11 Marcador de pie de página"/>
          <p:cNvSpPr>
            <a:spLocks noGrp="1"/>
          </p:cNvSpPr>
          <p:nvPr>
            <p:ph type="ftr" sz="quarter" idx="17"/>
          </p:nvPr>
        </p:nvSpPr>
        <p:spPr/>
        <p:txBody>
          <a:bodyPr rtlCol="0"/>
          <a:lstStyle/>
          <a:p>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0A295424-12D2-4DC7-A639-819327E7DD3A}" type="datetimeFigureOut">
              <a:rPr lang="es-CL" smtClean="0"/>
              <a:t>08-12-2016</a:t>
            </a:fld>
            <a:endParaRPr lang="es-CL"/>
          </a:p>
        </p:txBody>
      </p:sp>
      <p:sp>
        <p:nvSpPr>
          <p:cNvPr id="12" name="11 Marcador de número de diapositiva"/>
          <p:cNvSpPr>
            <a:spLocks noGrp="1"/>
          </p:cNvSpPr>
          <p:nvPr>
            <p:ph type="sldNum" sz="quarter" idx="16"/>
          </p:nvPr>
        </p:nvSpPr>
        <p:spPr/>
        <p:txBody>
          <a:bodyPr rtlCol="0"/>
          <a:lstStyle/>
          <a:p>
            <a:fld id="{2324377A-1B7E-44FE-B43E-53514DAC8F1B}" type="slidenum">
              <a:rPr lang="es-CL" smtClean="0"/>
              <a:t>‹Nº›</a:t>
            </a:fld>
            <a:endParaRPr lang="es-CL"/>
          </a:p>
        </p:txBody>
      </p:sp>
      <p:sp>
        <p:nvSpPr>
          <p:cNvPr id="14" name="13 Marcador de pie de página"/>
          <p:cNvSpPr>
            <a:spLocks noGrp="1"/>
          </p:cNvSpPr>
          <p:nvPr>
            <p:ph type="ftr" sz="quarter" idx="17"/>
          </p:nvPr>
        </p:nvSpPr>
        <p:spPr/>
        <p:txBody>
          <a:bodyPr rtlCol="0"/>
          <a:lstStyle/>
          <a:p>
            <a:endParaRPr lang="es-CL"/>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2324377A-1B7E-44FE-B43E-53514DAC8F1B}"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2324377A-1B7E-44FE-B43E-53514DAC8F1B}"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A295424-12D2-4DC7-A639-819327E7DD3A}" type="datetimeFigureOut">
              <a:rPr lang="es-CL" smtClean="0"/>
              <a:t>08-12-2016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2324377A-1B7E-44FE-B43E-53514DAC8F1B}" type="slidenum">
              <a:rPr lang="es-CL" smtClean="0"/>
              <a:t>‹Nº›</a:t>
            </a:fld>
            <a:endParaRPr lang="es-CL"/>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0A295424-12D2-4DC7-A639-819327E7DD3A}" type="datetimeFigureOut">
              <a:rPr lang="es-CL" smtClean="0"/>
              <a:t>08-12-2016</a:t>
            </a:fld>
            <a:endParaRPr lang="es-CL"/>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2324377A-1B7E-44FE-B43E-53514DAC8F1B}" type="slidenum">
              <a:rPr lang="es-CL" smtClean="0"/>
              <a:t>‹Nº›</a:t>
            </a:fld>
            <a:endParaRPr lang="es-CL"/>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CL"/>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A295424-12D2-4DC7-A639-819327E7DD3A}" type="datetimeFigureOut">
              <a:rPr lang="es-CL" smtClean="0"/>
              <a:t>08-12-2016</a:t>
            </a:fld>
            <a:endParaRPr lang="es-CL"/>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CL"/>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24377A-1B7E-44FE-B43E-53514DAC8F1B}"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comohacer.eu/como-aprovechar-cds-viejos/?replytocom=125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Disco Newton</a:t>
            </a:r>
            <a:endParaRPr lang="es-CL" dirty="0"/>
          </a:p>
        </p:txBody>
      </p:sp>
      <p:pic>
        <p:nvPicPr>
          <p:cNvPr id="23554" name="Picture 2" descr="http://4.bp.blogspot.com/_kq6ZhWjgf9c/SdRVZ8AuyiI/AAAAAAAAAJ0/5XKr1o9o1Qk/s320/Gr%C3%A1fico2.JPG"/>
          <p:cNvPicPr>
            <a:picLocks noChangeAspect="1" noChangeArrowheads="1"/>
          </p:cNvPicPr>
          <p:nvPr/>
        </p:nvPicPr>
        <p:blipFill>
          <a:blip r:embed="rId2" cstate="print"/>
          <a:srcRect/>
          <a:stretch>
            <a:fillRect/>
          </a:stretch>
        </p:blipFill>
        <p:spPr bwMode="auto">
          <a:xfrm>
            <a:off x="2987824" y="1700808"/>
            <a:ext cx="3048000" cy="26860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Materiales</a:t>
            </a:r>
            <a:endParaRPr lang="es-CL" dirty="0"/>
          </a:p>
        </p:txBody>
      </p:sp>
      <p:sp>
        <p:nvSpPr>
          <p:cNvPr id="3" name="2 Marcador de contenido"/>
          <p:cNvSpPr>
            <a:spLocks noGrp="1"/>
          </p:cNvSpPr>
          <p:nvPr>
            <p:ph sz="quarter" idx="1"/>
          </p:nvPr>
        </p:nvSpPr>
        <p:spPr/>
        <p:txBody>
          <a:bodyPr/>
          <a:lstStyle/>
          <a:p>
            <a:pPr fontAlgn="base"/>
            <a:r>
              <a:rPr lang="es-CL" b="1" dirty="0" smtClean="0"/>
              <a:t>Materiales</a:t>
            </a:r>
            <a:endParaRPr lang="es-CL" dirty="0" smtClean="0"/>
          </a:p>
          <a:p>
            <a:pPr fontAlgn="base"/>
            <a:r>
              <a:rPr lang="es-CL" dirty="0" smtClean="0"/>
              <a:t>– Un disco dañado (CD o DVD).</a:t>
            </a:r>
          </a:p>
          <a:p>
            <a:pPr fontAlgn="base"/>
            <a:r>
              <a:rPr lang="es-CL" dirty="0" smtClean="0"/>
              <a:t>– Pegamento.</a:t>
            </a:r>
          </a:p>
          <a:p>
            <a:pPr fontAlgn="base"/>
            <a:r>
              <a:rPr lang="es-CL" dirty="0" smtClean="0"/>
              <a:t>– Papel.</a:t>
            </a:r>
          </a:p>
          <a:p>
            <a:pPr fontAlgn="base"/>
            <a:r>
              <a:rPr lang="es-CL" dirty="0" smtClean="0"/>
              <a:t>– Cuerda</a:t>
            </a:r>
          </a:p>
          <a:p>
            <a:pPr fontAlgn="base"/>
            <a:r>
              <a:rPr lang="es-CL" dirty="0" smtClean="0"/>
              <a:t>- Lápices</a:t>
            </a:r>
          </a:p>
          <a:p>
            <a:pPr>
              <a:buNone/>
            </a:pPr>
            <a:endParaRPr lang="es-CL" dirty="0"/>
          </a:p>
        </p:txBody>
      </p:sp>
      <p:pic>
        <p:nvPicPr>
          <p:cNvPr id="26626" name="Picture 2" descr="http://3.bp.blogspot.com/-jduFpm-EOzI/TzGEeHWfbGI/AAAAAAAACo4/911_9v0oO1M/s1600/IMAG0082.jpg"/>
          <p:cNvPicPr>
            <a:picLocks noChangeAspect="1" noChangeArrowheads="1"/>
          </p:cNvPicPr>
          <p:nvPr/>
        </p:nvPicPr>
        <p:blipFill>
          <a:blip r:embed="rId2" cstate="print"/>
          <a:srcRect/>
          <a:stretch>
            <a:fillRect/>
          </a:stretch>
        </p:blipFill>
        <p:spPr bwMode="auto">
          <a:xfrm>
            <a:off x="6300192" y="2852936"/>
            <a:ext cx="2039851" cy="305882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Procedimiento</a:t>
            </a:r>
            <a:endParaRPr lang="es-CL" dirty="0"/>
          </a:p>
        </p:txBody>
      </p:sp>
      <p:sp>
        <p:nvSpPr>
          <p:cNvPr id="3" name="2 Marcador de contenido"/>
          <p:cNvSpPr>
            <a:spLocks noGrp="1"/>
          </p:cNvSpPr>
          <p:nvPr>
            <p:ph sz="quarter" idx="1"/>
          </p:nvPr>
        </p:nvSpPr>
        <p:spPr/>
        <p:txBody>
          <a:bodyPr>
            <a:normAutofit/>
          </a:bodyPr>
          <a:lstStyle/>
          <a:p>
            <a:r>
              <a:rPr lang="es-CL" sz="2000" dirty="0" smtClean="0"/>
              <a:t>Lo primero que vamos a hacer, es dibujar el disco de Newton sobre el papel, adecuándolo al tamaño de nuestro </a:t>
            </a:r>
            <a:r>
              <a:rPr lang="es-CL" sz="2000" u="sng" dirty="0" err="1" smtClean="0">
                <a:hlinkClick r:id="rId2"/>
              </a:rPr>
              <a:t>CD</a:t>
            </a:r>
            <a:r>
              <a:rPr lang="es-CL" sz="2000" dirty="0" err="1" smtClean="0"/>
              <a:t>o</a:t>
            </a:r>
            <a:r>
              <a:rPr lang="es-CL" sz="2000" dirty="0" smtClean="0"/>
              <a:t> DVD, luego lo recortamos y con ayuda de una regla, dividimos el disco en 7 partes que pintaremos con los siguientes colores: rojo, anaranjado, amarillo, negro, azul claro, azul marino y marrón.</a:t>
            </a:r>
          </a:p>
        </p:txBody>
      </p:sp>
      <p:pic>
        <p:nvPicPr>
          <p:cNvPr id="4" name="Picture 2"/>
          <p:cNvPicPr>
            <a:picLocks noChangeAspect="1" noChangeArrowheads="1"/>
          </p:cNvPicPr>
          <p:nvPr/>
        </p:nvPicPr>
        <p:blipFill>
          <a:blip r:embed="rId3" cstate="print"/>
          <a:srcRect/>
          <a:stretch>
            <a:fillRect/>
          </a:stretch>
        </p:blipFill>
        <p:spPr bwMode="auto">
          <a:xfrm>
            <a:off x="2843808" y="3356992"/>
            <a:ext cx="3888432" cy="302687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Procedimiento</a:t>
            </a:r>
            <a:endParaRPr lang="es-CL" dirty="0"/>
          </a:p>
        </p:txBody>
      </p:sp>
      <p:sp>
        <p:nvSpPr>
          <p:cNvPr id="5" name="4 Marcador de contenido"/>
          <p:cNvSpPr>
            <a:spLocks noGrp="1"/>
          </p:cNvSpPr>
          <p:nvPr>
            <p:ph sz="quarter" idx="1"/>
          </p:nvPr>
        </p:nvSpPr>
        <p:spPr/>
        <p:txBody>
          <a:bodyPr>
            <a:normAutofit/>
          </a:bodyPr>
          <a:lstStyle/>
          <a:p>
            <a:r>
              <a:rPr lang="es-CL" sz="2000" dirty="0" smtClean="0"/>
              <a:t>Una vez que tengamos listo el disco de Newton lo pegamos al CD o DVD con ayuda de pegamento, evitando que quede aire atrapado dentro del papel donde hemos hecho el disco de Newton, la idea es tener una superficie completamente lisa con los colores hacia un lado del disco.</a:t>
            </a:r>
          </a:p>
          <a:p>
            <a:r>
              <a:rPr lang="es-CL" sz="2000" dirty="0" smtClean="0"/>
              <a:t>Con la estructura hecha, es momento de hacer girar el disco para observar el efecto óptico. Para ello, colocamos una canica en el centro del CD hasta que ajuste y lo hacemos girar rápidamente, veremos que los colores formarán un solo color blanco que podemos ver mientras gira el </a:t>
            </a:r>
            <a:r>
              <a:rPr lang="es-CL" sz="2000" b="1" dirty="0" smtClean="0"/>
              <a:t>disco de Newton</a:t>
            </a:r>
            <a:r>
              <a:rPr lang="es-CL" sz="2000" dirty="0" smtClean="0"/>
              <a:t>.</a:t>
            </a:r>
            <a:endParaRPr lang="es-C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Preguntas.</a:t>
            </a:r>
            <a:endParaRPr lang="es-CL" dirty="0"/>
          </a:p>
        </p:txBody>
      </p:sp>
      <p:sp>
        <p:nvSpPr>
          <p:cNvPr id="3" name="2 Marcador de contenido"/>
          <p:cNvSpPr>
            <a:spLocks noGrp="1"/>
          </p:cNvSpPr>
          <p:nvPr>
            <p:ph sz="quarter" idx="1"/>
          </p:nvPr>
        </p:nvSpPr>
        <p:spPr/>
        <p:txBody>
          <a:bodyPr/>
          <a:lstStyle/>
          <a:p>
            <a:r>
              <a:rPr lang="es-CL" dirty="0" smtClean="0"/>
              <a:t>¿Qué es lo que logra observar? ¿Qué pasa con los colores</a:t>
            </a:r>
            <a:r>
              <a:rPr lang="es-CL" smtClean="0"/>
              <a:t>? </a:t>
            </a:r>
            <a:endParaRPr lang="es-CL" dirty="0" smtClean="0"/>
          </a:p>
          <a:p>
            <a:r>
              <a:rPr lang="es-CL" dirty="0" smtClean="0"/>
              <a:t>¿ a qué se debe? ¿Se borran?</a:t>
            </a:r>
          </a:p>
          <a:p>
            <a:r>
              <a:rPr lang="es-CL" dirty="0" smtClean="0"/>
              <a:t>¿Por qué no se logra observar el negro?</a:t>
            </a:r>
          </a:p>
          <a:p>
            <a:r>
              <a:rPr lang="es-CL" dirty="0" smtClean="0"/>
              <a:t>¿Porqué si movemos despacio la rueda no pasa lo mismo?</a:t>
            </a:r>
            <a:endParaRPr lang="es-C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TotalTime>
  <Words>202</Words>
  <Application>Microsoft Office PowerPoint</Application>
  <PresentationFormat>Presentación en pantalla (4:3)</PresentationFormat>
  <Paragraphs>18</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Tw Cen MT</vt:lpstr>
      <vt:lpstr>Wingdings</vt:lpstr>
      <vt:lpstr>Wingdings 2</vt:lpstr>
      <vt:lpstr>Intermedio</vt:lpstr>
      <vt:lpstr>Disco Newton</vt:lpstr>
      <vt:lpstr>Materiales</vt:lpstr>
      <vt:lpstr>Procedimiento</vt:lpstr>
      <vt:lpstr>Procedimiento</vt:lpstr>
      <vt:lpstr>Preguntas.</vt:lpstr>
    </vt:vector>
  </TitlesOfParts>
  <Company>RevolucionUnattended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 Newton</dc:title>
  <dc:creator>cliente</dc:creator>
  <cp:lastModifiedBy>Montoya</cp:lastModifiedBy>
  <cp:revision>1</cp:revision>
  <dcterms:created xsi:type="dcterms:W3CDTF">2016-08-03T15:25:54Z</dcterms:created>
  <dcterms:modified xsi:type="dcterms:W3CDTF">2016-12-08T17:44:46Z</dcterms:modified>
</cp:coreProperties>
</file>